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36576000" cy="329184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69">
          <p15:clr>
            <a:srgbClr val="A4A3A4"/>
          </p15:clr>
        </p15:guide>
        <p15:guide id="2" pos="1152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" roundtripDataSignature="AMtx7mhiytGPk8UOxiAGs9KaAxakDbg4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0B3"/>
    <a:srgbClr val="1B9E77"/>
    <a:srgbClr val="D95F02"/>
    <a:srgbClr val="3B528B"/>
    <a:srgbClr val="440154"/>
    <a:srgbClr val="5DC863"/>
    <a:srgbClr val="2C728E"/>
    <a:srgbClr val="21908C"/>
    <a:srgbClr val="27AD81"/>
    <a:srgbClr val="AAD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708"/>
  </p:normalViewPr>
  <p:slideViewPr>
    <p:cSldViewPr snapToGrid="0">
      <p:cViewPr varScale="1">
        <p:scale>
          <a:sx n="14" d="100"/>
          <a:sy n="14" d="100"/>
        </p:scale>
        <p:origin x="1544" y="112"/>
      </p:cViewPr>
      <p:guideLst>
        <p:guide orient="horz" pos="10369"/>
        <p:guide pos="11521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presProps" Target="presProps.xml"/><Relationship Id="rId10" Type="http://customschemas.google.com/relationships/presentationmetadata" Target="metadata"/><Relationship Id="rId4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568450" y="696913"/>
            <a:ext cx="38735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>
            <a:lvl1pPr marL="457200" marR="0" lvl="0" indent="-228600" algn="l" rtl="0">
              <a:spcBef>
                <a:spcPts val="1402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402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402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402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402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68450" y="696913"/>
            <a:ext cx="38735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E5568162-2A2F-FD12-3416-79B2DDBAA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>
            <a:extLst>
              <a:ext uri="{FF2B5EF4-FFF2-40B4-BE49-F238E27FC236}">
                <a16:creationId xmlns:a16="http://schemas.microsoft.com/office/drawing/2014/main" id="{25D3E0B8-CB47-0FDC-74E9-E72FE33704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568450" y="696913"/>
            <a:ext cx="38735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:notes">
            <a:extLst>
              <a:ext uri="{FF2B5EF4-FFF2-40B4-BE49-F238E27FC236}">
                <a16:creationId xmlns:a16="http://schemas.microsoft.com/office/drawing/2014/main" id="{3CFDEEA5-8AF3-AAFB-9644-64AD27430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>
            <a:extLst>
              <a:ext uri="{FF2B5EF4-FFF2-40B4-BE49-F238E27FC236}">
                <a16:creationId xmlns:a16="http://schemas.microsoft.com/office/drawing/2014/main" id="{3F6F210A-97D4-D6B0-2345-0E2F4EC948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8890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 rot="5400000">
            <a:off x="7425523" y="2084045"/>
            <a:ext cx="21724953" cy="3291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 rot="5400000">
            <a:off x="85751673" y="53160931"/>
            <a:ext cx="134820662" cy="4114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 rot="5400000">
            <a:off x="3150869" y="12317731"/>
            <a:ext cx="134820662" cy="1228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2743201" y="10226044"/>
            <a:ext cx="31089600" cy="70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486403" y="18653763"/>
            <a:ext cx="25603200" cy="84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lvl="0" algn="ctr">
              <a:spcBef>
                <a:spcPts val="2479"/>
              </a:spcBef>
              <a:spcAft>
                <a:spcPts val="0"/>
              </a:spcAft>
              <a:buClr>
                <a:srgbClr val="888888"/>
              </a:buClr>
              <a:buSzPts val="12395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2174"/>
              </a:spcBef>
              <a:spcAft>
                <a:spcPts val="0"/>
              </a:spcAft>
              <a:buClr>
                <a:srgbClr val="888888"/>
              </a:buClr>
              <a:buSzPts val="10871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869"/>
              </a:spcBef>
              <a:spcAft>
                <a:spcPts val="0"/>
              </a:spcAft>
              <a:buClr>
                <a:srgbClr val="888888"/>
              </a:buClr>
              <a:buSzPts val="9347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829042" y="7680526"/>
            <a:ext cx="32917916" cy="2172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2889253" y="21153122"/>
            <a:ext cx="31089600" cy="653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545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2889253" y="13952226"/>
            <a:ext cx="31089600" cy="72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b" anchorCtr="0">
            <a:noAutofit/>
          </a:bodyPr>
          <a:lstStyle>
            <a:lvl1pPr marL="457200" lvl="0" indent="-228600" algn="l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 sz="7722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1382"/>
              </a:spcBef>
              <a:spcAft>
                <a:spcPts val="0"/>
              </a:spcAft>
              <a:buClr>
                <a:srgbClr val="888888"/>
              </a:buClr>
              <a:buSzPts val="6909"/>
              <a:buNone/>
              <a:defRPr sz="6908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240"/>
              </a:spcBef>
              <a:spcAft>
                <a:spcPts val="0"/>
              </a:spcAft>
              <a:buClr>
                <a:srgbClr val="888888"/>
              </a:buClr>
              <a:buSzPts val="6198"/>
              <a:buNone/>
              <a:defRPr sz="6198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1828802" y="7680966"/>
            <a:ext cx="16154400" cy="2172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918908" algn="l">
              <a:spcBef>
                <a:spcPts val="2174"/>
              </a:spcBef>
              <a:spcAft>
                <a:spcPts val="0"/>
              </a:spcAft>
              <a:buClr>
                <a:schemeClr val="dk1"/>
              </a:buClr>
              <a:buSzPts val="10871"/>
              <a:buChar char="•"/>
              <a:defRPr sz="10871"/>
            </a:lvl1pPr>
            <a:lvl2pPr marL="914400" lvl="1" indent="-822134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Char char="–"/>
              <a:defRPr sz="9347"/>
            </a:lvl2pPr>
            <a:lvl3pPr marL="1371600" lvl="2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3pPr>
            <a:lvl4pPr marL="1828800" lvl="3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–"/>
              <a:defRPr sz="6908"/>
            </a:lvl4pPr>
            <a:lvl5pPr marL="2286000" lvl="4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»"/>
              <a:defRPr sz="6908"/>
            </a:lvl5pPr>
            <a:lvl6pPr marL="2743200" lvl="5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6pPr>
            <a:lvl7pPr marL="3200400" lvl="6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7pPr>
            <a:lvl8pPr marL="3657600" lvl="7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8pPr>
            <a:lvl9pPr marL="4114800" lvl="8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18592802" y="7680966"/>
            <a:ext cx="16154400" cy="2172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918908" algn="l">
              <a:spcBef>
                <a:spcPts val="2174"/>
              </a:spcBef>
              <a:spcAft>
                <a:spcPts val="0"/>
              </a:spcAft>
              <a:buClr>
                <a:schemeClr val="dk1"/>
              </a:buClr>
              <a:buSzPts val="10871"/>
              <a:buChar char="•"/>
              <a:defRPr sz="10871"/>
            </a:lvl1pPr>
            <a:lvl2pPr marL="914400" lvl="1" indent="-822134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Char char="–"/>
              <a:defRPr sz="9347"/>
            </a:lvl2pPr>
            <a:lvl3pPr marL="1371600" lvl="2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3pPr>
            <a:lvl4pPr marL="1828800" lvl="3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–"/>
              <a:defRPr sz="6908"/>
            </a:lvl4pPr>
            <a:lvl5pPr marL="2286000" lvl="4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»"/>
              <a:defRPr sz="6908"/>
            </a:lvl5pPr>
            <a:lvl6pPr marL="2743200" lvl="5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6pPr>
            <a:lvl7pPr marL="3200400" lvl="6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7pPr>
            <a:lvl8pPr marL="3657600" lvl="7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8pPr>
            <a:lvl9pPr marL="4114800" lvl="8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1828803" y="7368542"/>
            <a:ext cx="16160753" cy="307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b" anchorCtr="0">
            <a:noAutofit/>
          </a:bodyPr>
          <a:lstStyle>
            <a:lvl1pPr marL="457200" lvl="0" indent="-228600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None/>
              <a:defRPr sz="9347" b="1"/>
            </a:lvl1pPr>
            <a:lvl2pPr marL="914400" lvl="1" indent="-228600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None/>
              <a:defRPr sz="7722" b="1"/>
            </a:lvl2pPr>
            <a:lvl3pPr marL="1371600" lvl="2" indent="-228600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None/>
              <a:defRPr sz="6908" b="1"/>
            </a:lvl3pPr>
            <a:lvl4pPr marL="1828800" lvl="3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4pPr>
            <a:lvl5pPr marL="2286000" lvl="4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5pPr>
            <a:lvl6pPr marL="2743200" lvl="5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6pPr>
            <a:lvl7pPr marL="3200400" lvl="6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7pPr>
            <a:lvl8pPr marL="3657600" lvl="7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8pPr>
            <a:lvl9pPr marL="4114800" lvl="8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1828803" y="10439400"/>
            <a:ext cx="16160753" cy="1896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822134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Char char="•"/>
              <a:defRPr sz="9347"/>
            </a:lvl1pPr>
            <a:lvl2pPr marL="914400" lvl="1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–"/>
              <a:defRPr sz="7722"/>
            </a:lvl2pPr>
            <a:lvl3pPr marL="1371600" lvl="2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3pPr>
            <a:lvl4pPr marL="1828800" lvl="3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–"/>
              <a:defRPr sz="6198"/>
            </a:lvl4pPr>
            <a:lvl5pPr marL="2286000" lvl="4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»"/>
              <a:defRPr sz="6198"/>
            </a:lvl5pPr>
            <a:lvl6pPr marL="2743200" lvl="5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6pPr>
            <a:lvl7pPr marL="3200400" lvl="6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7pPr>
            <a:lvl8pPr marL="3657600" lvl="7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8pPr>
            <a:lvl9pPr marL="4114800" lvl="8" indent="-622172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3"/>
          </p:nvPr>
        </p:nvSpPr>
        <p:spPr>
          <a:xfrm>
            <a:off x="18580106" y="7368542"/>
            <a:ext cx="16167101" cy="307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b" anchorCtr="0">
            <a:noAutofit/>
          </a:bodyPr>
          <a:lstStyle>
            <a:lvl1pPr marL="457200" lvl="0" indent="-228600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None/>
              <a:defRPr sz="9347" b="1"/>
            </a:lvl1pPr>
            <a:lvl2pPr marL="914400" lvl="1" indent="-228600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None/>
              <a:defRPr sz="7722" b="1"/>
            </a:lvl2pPr>
            <a:lvl3pPr marL="1371600" lvl="2" indent="-228600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None/>
              <a:defRPr sz="6908" b="1"/>
            </a:lvl3pPr>
            <a:lvl4pPr marL="1828800" lvl="3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4pPr>
            <a:lvl5pPr marL="2286000" lvl="4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5pPr>
            <a:lvl6pPr marL="2743200" lvl="5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6pPr>
            <a:lvl7pPr marL="3200400" lvl="6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7pPr>
            <a:lvl8pPr marL="3657600" lvl="7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8pPr>
            <a:lvl9pPr marL="4114800" lvl="8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4"/>
          </p:nvPr>
        </p:nvSpPr>
        <p:spPr>
          <a:xfrm>
            <a:off x="18580106" y="10439400"/>
            <a:ext cx="16167101" cy="1896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822134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Char char="•"/>
              <a:defRPr sz="9347"/>
            </a:lvl1pPr>
            <a:lvl2pPr marL="914400" lvl="1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–"/>
              <a:defRPr sz="7722"/>
            </a:lvl2pPr>
            <a:lvl3pPr marL="1371600" lvl="2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3pPr>
            <a:lvl4pPr marL="1828800" lvl="3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–"/>
              <a:defRPr sz="6198"/>
            </a:lvl4pPr>
            <a:lvl5pPr marL="2286000" lvl="4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»"/>
              <a:defRPr sz="6198"/>
            </a:lvl5pPr>
            <a:lvl6pPr marL="2743200" lvl="5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6pPr>
            <a:lvl7pPr marL="3200400" lvl="6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7pPr>
            <a:lvl8pPr marL="3657600" lvl="7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8pPr>
            <a:lvl9pPr marL="4114800" lvl="8" indent="-622172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1828805" y="1310640"/>
            <a:ext cx="12033252" cy="557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722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14300202" y="1310643"/>
            <a:ext cx="20447000" cy="28094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1015682" algn="l">
              <a:spcBef>
                <a:spcPts val="2479"/>
              </a:spcBef>
              <a:spcAft>
                <a:spcPts val="0"/>
              </a:spcAft>
              <a:buClr>
                <a:schemeClr val="dk1"/>
              </a:buClr>
              <a:buSzPts val="12395"/>
              <a:buChar char="•"/>
              <a:defRPr sz="12395"/>
            </a:lvl1pPr>
            <a:lvl2pPr marL="914400" lvl="1" indent="-918908" algn="l">
              <a:spcBef>
                <a:spcPts val="2174"/>
              </a:spcBef>
              <a:spcAft>
                <a:spcPts val="0"/>
              </a:spcAft>
              <a:buClr>
                <a:schemeClr val="dk1"/>
              </a:buClr>
              <a:buSzPts val="10871"/>
              <a:buChar char="–"/>
              <a:defRPr sz="10871"/>
            </a:lvl2pPr>
            <a:lvl3pPr marL="1371600" lvl="2" indent="-822134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Char char="•"/>
              <a:defRPr sz="9347"/>
            </a:lvl3pPr>
            <a:lvl4pPr marL="1828800" lvl="3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–"/>
              <a:defRPr sz="7722"/>
            </a:lvl4pPr>
            <a:lvl5pPr marL="2286000" lvl="4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»"/>
              <a:defRPr sz="7722"/>
            </a:lvl5pPr>
            <a:lvl6pPr marL="2743200" lvl="5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6pPr>
            <a:lvl7pPr marL="3200400" lvl="6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7pPr>
            <a:lvl8pPr marL="3657600" lvl="7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8pPr>
            <a:lvl9pPr marL="4114800" lvl="8" indent="-718946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1828805" y="6888486"/>
            <a:ext cx="12033252" cy="22517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228600" algn="l">
              <a:spcBef>
                <a:spcPts val="1097"/>
              </a:spcBef>
              <a:spcAft>
                <a:spcPts val="0"/>
              </a:spcAft>
              <a:buClr>
                <a:schemeClr val="dk1"/>
              </a:buClr>
              <a:buSzPts val="5486"/>
              <a:buNone/>
              <a:defRPr sz="5486"/>
            </a:lvl1pPr>
            <a:lvl2pPr marL="914400" lvl="1" indent="-228600" algn="l">
              <a:spcBef>
                <a:spcPts val="935"/>
              </a:spcBef>
              <a:spcAft>
                <a:spcPts val="0"/>
              </a:spcAft>
              <a:buClr>
                <a:schemeClr val="dk1"/>
              </a:buClr>
              <a:buSzPts val="4674"/>
              <a:buNone/>
              <a:defRPr sz="4674"/>
            </a:lvl2pPr>
            <a:lvl3pPr marL="1371600" lvl="2" indent="-228600" algn="l">
              <a:spcBef>
                <a:spcPts val="772"/>
              </a:spcBef>
              <a:spcAft>
                <a:spcPts val="0"/>
              </a:spcAft>
              <a:buClr>
                <a:schemeClr val="dk1"/>
              </a:buClr>
              <a:buSzPts val="3861"/>
              <a:buNone/>
              <a:defRPr sz="3861"/>
            </a:lvl3pPr>
            <a:lvl4pPr marL="1828800" lvl="3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4pPr>
            <a:lvl5pPr marL="2286000" lvl="4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5pPr>
            <a:lvl6pPr marL="2743200" lvl="5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6pPr>
            <a:lvl7pPr marL="3200400" lvl="6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7pPr>
            <a:lvl8pPr marL="3657600" lvl="7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8pPr>
            <a:lvl9pPr marL="4114800" lvl="8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7169154" y="23042880"/>
            <a:ext cx="21945600" cy="272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722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7169154" y="2941322"/>
            <a:ext cx="21945600" cy="1975104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7169154" y="25763223"/>
            <a:ext cx="21945600" cy="386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228600" algn="l">
              <a:spcBef>
                <a:spcPts val="1097"/>
              </a:spcBef>
              <a:spcAft>
                <a:spcPts val="0"/>
              </a:spcAft>
              <a:buClr>
                <a:schemeClr val="dk1"/>
              </a:buClr>
              <a:buSzPts val="5486"/>
              <a:buNone/>
              <a:defRPr sz="5486"/>
            </a:lvl1pPr>
            <a:lvl2pPr marL="914400" lvl="1" indent="-228600" algn="l">
              <a:spcBef>
                <a:spcPts val="935"/>
              </a:spcBef>
              <a:spcAft>
                <a:spcPts val="0"/>
              </a:spcAft>
              <a:buClr>
                <a:schemeClr val="dk1"/>
              </a:buClr>
              <a:buSzPts val="4674"/>
              <a:buNone/>
              <a:defRPr sz="4674"/>
            </a:lvl2pPr>
            <a:lvl3pPr marL="1371600" lvl="2" indent="-228600" algn="l">
              <a:spcBef>
                <a:spcPts val="772"/>
              </a:spcBef>
              <a:spcAft>
                <a:spcPts val="0"/>
              </a:spcAft>
              <a:buClr>
                <a:schemeClr val="dk1"/>
              </a:buClr>
              <a:buSzPts val="3861"/>
              <a:buNone/>
              <a:defRPr sz="3861"/>
            </a:lvl3pPr>
            <a:lvl4pPr marL="1828800" lvl="3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4pPr>
            <a:lvl5pPr marL="2286000" lvl="4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5pPr>
            <a:lvl6pPr marL="2743200" lvl="5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6pPr>
            <a:lvl7pPr marL="3200400" lvl="6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7pPr>
            <a:lvl8pPr marL="3657600" lvl="7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8pPr>
            <a:lvl9pPr marL="4114800" lvl="8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829042" y="7680526"/>
            <a:ext cx="32917916" cy="2172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marR="0" lvl="0" indent="-1015682" algn="l" rtl="0">
              <a:spcBef>
                <a:spcPts val="2479"/>
              </a:spcBef>
              <a:spcAft>
                <a:spcPts val="0"/>
              </a:spcAft>
              <a:buClr>
                <a:schemeClr val="dk1"/>
              </a:buClr>
              <a:buSzPts val="12395"/>
              <a:buFont typeface="Arial"/>
              <a:buChar char="•"/>
              <a:defRPr sz="123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18908" algn="l" rtl="0">
              <a:spcBef>
                <a:spcPts val="2174"/>
              </a:spcBef>
              <a:spcAft>
                <a:spcPts val="0"/>
              </a:spcAft>
              <a:buClr>
                <a:schemeClr val="dk1"/>
              </a:buClr>
              <a:buSzPts val="10871"/>
              <a:buFont typeface="Arial"/>
              <a:buChar char="–"/>
              <a:defRPr sz="1087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22134" algn="l" rtl="0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Font typeface="Arial"/>
              <a:buChar char="•"/>
              <a:defRPr sz="934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18947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–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18947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»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18947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•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18947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•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18947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•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18946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•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svg"/><Relationship Id="rId21" Type="http://schemas.openxmlformats.org/officeDocument/2006/relationships/image" Target="../media/image19.sv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38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31" Type="http://schemas.openxmlformats.org/officeDocument/2006/relationships/image" Target="../media/image29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35" Type="http://schemas.openxmlformats.org/officeDocument/2006/relationships/image" Target="../media/image33.sv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DCDD268F-A867-4E5E-793A-926B42B7AF10}"/>
              </a:ext>
            </a:extLst>
          </p:cNvPr>
          <p:cNvGrpSpPr/>
          <p:nvPr/>
        </p:nvGrpSpPr>
        <p:grpSpPr>
          <a:xfrm>
            <a:off x="23456353" y="772112"/>
            <a:ext cx="12144555" cy="5457712"/>
            <a:chOff x="23933246" y="4271660"/>
            <a:chExt cx="11777502" cy="5559967"/>
          </a:xfrm>
        </p:grpSpPr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1EF26657-04D7-89F5-10FF-302812ED4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8104" b="27136"/>
            <a:stretch/>
          </p:blipFill>
          <p:spPr>
            <a:xfrm>
              <a:off x="23933246" y="4271660"/>
              <a:ext cx="11777502" cy="506324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BD21E22-F328-3341-0439-03E2E5DB6CD0}"/>
                </a:ext>
              </a:extLst>
            </p:cNvPr>
            <p:cNvSpPr txBox="1"/>
            <p:nvPr/>
          </p:nvSpPr>
          <p:spPr>
            <a:xfrm>
              <a:off x="24560115" y="9361312"/>
              <a:ext cx="4394556" cy="470315"/>
            </a:xfrm>
            <a:prstGeom prst="rect">
              <a:avLst/>
            </a:prstGeom>
            <a:solidFill>
              <a:srgbClr val="D95F0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Mammals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FBB5913-9BBA-4682-B10E-A85DCDAE7F39}"/>
                </a:ext>
              </a:extLst>
            </p:cNvPr>
            <p:cNvSpPr txBox="1"/>
            <p:nvPr/>
          </p:nvSpPr>
          <p:spPr>
            <a:xfrm>
              <a:off x="29014550" y="9358064"/>
              <a:ext cx="1797381" cy="470315"/>
            </a:xfrm>
            <a:prstGeom prst="rect">
              <a:avLst/>
            </a:prstGeom>
            <a:solidFill>
              <a:srgbClr val="1B9E7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Reptiles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B58ED5F-854E-A3E5-A971-98708A97A57A}"/>
                </a:ext>
              </a:extLst>
            </p:cNvPr>
            <p:cNvSpPr txBox="1"/>
            <p:nvPr/>
          </p:nvSpPr>
          <p:spPr>
            <a:xfrm>
              <a:off x="31058925" y="9357594"/>
              <a:ext cx="4120297" cy="470315"/>
            </a:xfrm>
            <a:prstGeom prst="rect">
              <a:avLst/>
            </a:prstGeom>
            <a:solidFill>
              <a:srgbClr val="7570B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Ray-finned fish</a:t>
              </a:r>
            </a:p>
          </p:txBody>
        </p: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0FC40B8E-4C68-1397-726E-AACE28F6B331}"/>
                </a:ext>
              </a:extLst>
            </p:cNvPr>
            <p:cNvGrpSpPr/>
            <p:nvPr/>
          </p:nvGrpSpPr>
          <p:grpSpPr>
            <a:xfrm>
              <a:off x="24941029" y="5182820"/>
              <a:ext cx="2700334" cy="1005255"/>
              <a:chOff x="24941029" y="5182820"/>
              <a:chExt cx="2700334" cy="1005255"/>
            </a:xfrm>
          </p:grpSpPr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2D51FF7-82D6-D674-92C6-35FA23689B78}"/>
                  </a:ext>
                </a:extLst>
              </p:cNvPr>
              <p:cNvSpPr txBox="1"/>
              <p:nvPr/>
            </p:nvSpPr>
            <p:spPr>
              <a:xfrm>
                <a:off x="25820928" y="5182820"/>
                <a:ext cx="9032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R</a:t>
                </a:r>
                <a:r>
                  <a:rPr lang="en-US" sz="2800" baseline="30000" dirty="0"/>
                  <a:t>2</a:t>
                </a:r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765884E-16E6-C06E-819B-4EE60984A5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45793" y="5676514"/>
                <a:ext cx="0" cy="51156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2B2BC521-B071-38D8-0A95-EEF8491A27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36469" y="5676514"/>
                <a:ext cx="0" cy="51156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>
                <a:extLst>
                  <a:ext uri="{FF2B5EF4-FFF2-40B4-BE49-F238E27FC236}">
                    <a16:creationId xmlns:a16="http://schemas.microsoft.com/office/drawing/2014/main" id="{A6963732-E580-054B-32F5-AD4F3A5D67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90249" y="5676514"/>
                <a:ext cx="0" cy="51156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6B3FF8CA-BEB9-E1E9-2E83-3538854C9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5489" t="92868" r="82484" b="6052"/>
              <a:stretch/>
            </p:blipFill>
            <p:spPr>
              <a:xfrm>
                <a:off x="24941029" y="5676514"/>
                <a:ext cx="2700334" cy="301689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9B059E-5658-0D97-B620-699373413A17}"/>
              </a:ext>
            </a:extLst>
          </p:cNvPr>
          <p:cNvGrpSpPr/>
          <p:nvPr/>
        </p:nvGrpSpPr>
        <p:grpSpPr>
          <a:xfrm>
            <a:off x="23805581" y="9046385"/>
            <a:ext cx="11693453" cy="2046224"/>
            <a:chOff x="24788561" y="9993186"/>
            <a:chExt cx="11693453" cy="2279631"/>
          </a:xfrm>
        </p:grpSpPr>
        <p:pic>
          <p:nvPicPr>
            <p:cNvPr id="7" name="Picture 6" descr="A small furry animal standing on its hind legs&#10;&#10;Description automatically generated">
              <a:extLst>
                <a:ext uri="{FF2B5EF4-FFF2-40B4-BE49-F238E27FC236}">
                  <a16:creationId xmlns:a16="http://schemas.microsoft.com/office/drawing/2014/main" id="{A5A93B36-FB91-FE6F-2913-A808C5B42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987031" y="10199753"/>
              <a:ext cx="1214100" cy="1864057"/>
            </a:xfrm>
            <a:prstGeom prst="rect">
              <a:avLst/>
            </a:prstGeom>
          </p:spPr>
        </p:pic>
        <p:pic>
          <p:nvPicPr>
            <p:cNvPr id="13" name="Picture 12" descr="A platypus swimming in the water&#10;&#10;Description automatically generated">
              <a:extLst>
                <a:ext uri="{FF2B5EF4-FFF2-40B4-BE49-F238E27FC236}">
                  <a16:creationId xmlns:a16="http://schemas.microsoft.com/office/drawing/2014/main" id="{5FE52103-79EE-556D-D032-B577A25D3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8995295" flipH="1">
              <a:off x="28760035" y="10617464"/>
              <a:ext cx="1331714" cy="929774"/>
            </a:xfrm>
            <a:prstGeom prst="rect">
              <a:avLst/>
            </a:prstGeom>
          </p:spPr>
        </p:pic>
        <p:pic>
          <p:nvPicPr>
            <p:cNvPr id="19" name="Picture 18" descr="A white goat with horns&#10;&#10;Description automatically generated">
              <a:extLst>
                <a:ext uri="{FF2B5EF4-FFF2-40B4-BE49-F238E27FC236}">
                  <a16:creationId xmlns:a16="http://schemas.microsoft.com/office/drawing/2014/main" id="{B554B324-3B07-9E9D-75B7-7835424AB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733257" y="10378344"/>
              <a:ext cx="1906154" cy="1313067"/>
            </a:xfrm>
            <a:prstGeom prst="rect">
              <a:avLst/>
            </a:prstGeom>
          </p:spPr>
        </p:pic>
        <p:pic>
          <p:nvPicPr>
            <p:cNvPr id="23" name="Picture 22" descr="A close up of a mouse&#10;&#10;Description automatically generated">
              <a:extLst>
                <a:ext uri="{FF2B5EF4-FFF2-40B4-BE49-F238E27FC236}">
                  <a16:creationId xmlns:a16="http://schemas.microsoft.com/office/drawing/2014/main" id="{E9D77EF7-F283-E3C8-7A07-2DC7843BF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48112" y="10621611"/>
              <a:ext cx="1294226" cy="943004"/>
            </a:xfrm>
            <a:prstGeom prst="rect">
              <a:avLst/>
            </a:prstGeom>
          </p:spPr>
        </p:pic>
        <p:pic>
          <p:nvPicPr>
            <p:cNvPr id="38" name="Picture 37" descr="A gorilla with a black background&#10;&#10;Description automatically generated">
              <a:extLst>
                <a:ext uri="{FF2B5EF4-FFF2-40B4-BE49-F238E27FC236}">
                  <a16:creationId xmlns:a16="http://schemas.microsoft.com/office/drawing/2014/main" id="{F6F77898-F2D2-5009-ACFC-DDF84BE04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24788561" y="10431959"/>
              <a:ext cx="1379923" cy="1046876"/>
            </a:xfrm>
            <a:prstGeom prst="rect">
              <a:avLst/>
            </a:prstGeom>
          </p:spPr>
        </p:pic>
        <p:pic>
          <p:nvPicPr>
            <p:cNvPr id="41" name="Picture 40" descr="A bird on a black background&#10;&#10;Description automatically generated">
              <a:extLst>
                <a:ext uri="{FF2B5EF4-FFF2-40B4-BE49-F238E27FC236}">
                  <a16:creationId xmlns:a16="http://schemas.microsoft.com/office/drawing/2014/main" id="{7CE344BD-7C23-B79F-CEF1-CD27959C8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H="1">
              <a:off x="29411374" y="10287301"/>
              <a:ext cx="1853397" cy="1424568"/>
            </a:xfrm>
            <a:prstGeom prst="rect">
              <a:avLst/>
            </a:prstGeom>
          </p:spPr>
        </p:pic>
        <p:pic>
          <p:nvPicPr>
            <p:cNvPr id="43" name="Picture 42" descr="A lizard with a long tail&#10;&#10;Description automatically generated">
              <a:extLst>
                <a:ext uri="{FF2B5EF4-FFF2-40B4-BE49-F238E27FC236}">
                  <a16:creationId xmlns:a16="http://schemas.microsoft.com/office/drawing/2014/main" id="{5F817427-A59A-F5B3-8AF4-A5489A0E1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528360">
              <a:off x="29854001" y="10236384"/>
              <a:ext cx="2370730" cy="1685972"/>
            </a:xfrm>
            <a:prstGeom prst="rect">
              <a:avLst/>
            </a:prstGeom>
          </p:spPr>
        </p:pic>
        <p:pic>
          <p:nvPicPr>
            <p:cNvPr id="49" name="Picture 48" descr="A close-up of a fish&#10;&#10;Description automatically generated">
              <a:extLst>
                <a:ext uri="{FF2B5EF4-FFF2-40B4-BE49-F238E27FC236}">
                  <a16:creationId xmlns:a16="http://schemas.microsoft.com/office/drawing/2014/main" id="{D7222012-30EC-A341-DDF5-9BFED1AE8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3908614">
              <a:off x="31424154" y="10468852"/>
              <a:ext cx="1674183" cy="1088447"/>
            </a:xfrm>
            <a:prstGeom prst="rect">
              <a:avLst/>
            </a:prstGeom>
          </p:spPr>
        </p:pic>
        <p:pic>
          <p:nvPicPr>
            <p:cNvPr id="55" name="Picture 54" descr="A fish on a black background&#10;&#10;Description automatically generated">
              <a:extLst>
                <a:ext uri="{FF2B5EF4-FFF2-40B4-BE49-F238E27FC236}">
                  <a16:creationId xmlns:a16="http://schemas.microsoft.com/office/drawing/2014/main" id="{FC743BFE-76CD-C7E9-EF14-CD5840226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796094">
              <a:off x="32633994" y="10266420"/>
              <a:ext cx="1517321" cy="1482392"/>
            </a:xfrm>
            <a:prstGeom prst="rect">
              <a:avLst/>
            </a:prstGeom>
          </p:spPr>
        </p:pic>
        <p:pic>
          <p:nvPicPr>
            <p:cNvPr id="63" name="Picture 62" descr="A fish swimming in the water&#10;&#10;Description automatically generated">
              <a:extLst>
                <a:ext uri="{FF2B5EF4-FFF2-40B4-BE49-F238E27FC236}">
                  <a16:creationId xmlns:a16="http://schemas.microsoft.com/office/drawing/2014/main" id="{118BDFAE-5B47-671A-98C8-812D100C5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1672282">
              <a:off x="33458607" y="10347637"/>
              <a:ext cx="1923695" cy="1283555"/>
            </a:xfrm>
            <a:prstGeom prst="rect">
              <a:avLst/>
            </a:prstGeom>
          </p:spPr>
        </p:pic>
        <p:pic>
          <p:nvPicPr>
            <p:cNvPr id="67" name="Picture 66" descr="A long fish with a long nose&#10;&#10;Description automatically generated">
              <a:extLst>
                <a:ext uri="{FF2B5EF4-FFF2-40B4-BE49-F238E27FC236}">
                  <a16:creationId xmlns:a16="http://schemas.microsoft.com/office/drawing/2014/main" id="{3161A64D-8EA4-84C8-38FC-6BBD62C77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2855543">
              <a:off x="34599813" y="10390617"/>
              <a:ext cx="2279631" cy="148477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DAC3BBF-CBAB-0046-F7CA-2E34E8116827}"/>
              </a:ext>
            </a:extLst>
          </p:cNvPr>
          <p:cNvGrpSpPr/>
          <p:nvPr/>
        </p:nvGrpSpPr>
        <p:grpSpPr>
          <a:xfrm>
            <a:off x="24046659" y="6108829"/>
            <a:ext cx="11913889" cy="2054061"/>
            <a:chOff x="14171139" y="19100929"/>
            <a:chExt cx="11913889" cy="2054061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FCCD226-E4FD-D464-07B4-85F35A16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4171139" y="19346855"/>
              <a:ext cx="853887" cy="939689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041310E-9EE6-F796-DBDA-A4EC1583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5140438" y="19402359"/>
              <a:ext cx="1125478" cy="59571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1508D69-0F53-BF8E-F8AB-4CBFB36B0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6351211" y="19326909"/>
              <a:ext cx="783786" cy="1178626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654F040-D162-760C-9F8A-50285C8C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flipH="1">
              <a:off x="17163064" y="19353805"/>
              <a:ext cx="1003714" cy="103664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CB0F7A0-1009-5624-CF53-EF030CDA2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 rot="3109002" flipH="1">
              <a:off x="18017222" y="19678950"/>
              <a:ext cx="1152011" cy="500067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661F890E-69F6-C44D-720D-BDBB5DF21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8901880" y="19421010"/>
              <a:ext cx="1020101" cy="74565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709E575-B23A-6BBC-0DE0-3E011475C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20373335">
              <a:off x="18980729" y="19578014"/>
              <a:ext cx="2014100" cy="1576976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E6A5C1A8-D7C2-C4FA-5444-41636554B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19150654">
              <a:off x="20685152" y="19538511"/>
              <a:ext cx="1323991" cy="684622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8843589-D9D3-2EF2-1F76-F9D813AE1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 rot="18739900">
              <a:off x="21832465" y="19448580"/>
              <a:ext cx="1382348" cy="795795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C566531-E9DF-602D-5CF0-33D7BBEC3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 rot="7655689" flipV="1">
              <a:off x="22795008" y="19559681"/>
              <a:ext cx="1451189" cy="643266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AE78E67-21AE-5EAF-AB4D-7B624D9E0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 rot="20083497">
              <a:off x="24185790" y="19100929"/>
              <a:ext cx="1899238" cy="132149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DC4C4F2-AEBB-F641-2ECD-B5CAD275DE73}"/>
              </a:ext>
            </a:extLst>
          </p:cNvPr>
          <p:cNvSpPr txBox="1"/>
          <p:nvPr/>
        </p:nvSpPr>
        <p:spPr>
          <a:xfrm>
            <a:off x="24039159" y="2693526"/>
            <a:ext cx="94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BFB6B2-2F0B-6832-8D57-2C9D37EB5479}"/>
              </a:ext>
            </a:extLst>
          </p:cNvPr>
          <p:cNvSpPr txBox="1"/>
          <p:nvPr/>
        </p:nvSpPr>
        <p:spPr>
          <a:xfrm>
            <a:off x="25412679" y="2690428"/>
            <a:ext cx="94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0.41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7DAFCD-BDBC-FF78-FDD2-7F59C5B1A315}"/>
              </a:ext>
            </a:extLst>
          </p:cNvPr>
          <p:cNvSpPr txBox="1"/>
          <p:nvPr/>
        </p:nvSpPr>
        <p:spPr>
          <a:xfrm>
            <a:off x="26786199" y="2690428"/>
            <a:ext cx="94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>
          <a:extLst>
            <a:ext uri="{FF2B5EF4-FFF2-40B4-BE49-F238E27FC236}">
              <a16:creationId xmlns:a16="http://schemas.microsoft.com/office/drawing/2014/main" id="{80D02EC5-21C7-DF0B-539A-8FF15F4A8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83F0B91-2AAF-13BF-B38F-843AC7109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922" t="1701" r="896" b="76269"/>
          <a:stretch/>
        </p:blipFill>
        <p:spPr>
          <a:xfrm>
            <a:off x="0" y="11704321"/>
            <a:ext cx="36576000" cy="212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82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3671</TotalTime>
  <Words>10</Words>
  <Application>Microsoft Office PowerPoint</Application>
  <PresentationFormat>Custom</PresentationFormat>
  <Paragraphs>9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Tomoni Minamoto</dc:creator>
  <cp:lastModifiedBy>Hu, Zhaobo</cp:lastModifiedBy>
  <cp:revision>175</cp:revision>
  <dcterms:created xsi:type="dcterms:W3CDTF">2014-10-11T23:18:25Z</dcterms:created>
  <dcterms:modified xsi:type="dcterms:W3CDTF">2025-06-03T15:40:07Z</dcterms:modified>
</cp:coreProperties>
</file>